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03" autoAdjust="0"/>
    <p:restoredTop sz="94660"/>
  </p:normalViewPr>
  <p:slideViewPr>
    <p:cSldViewPr>
      <p:cViewPr>
        <p:scale>
          <a:sx n="50" d="100"/>
          <a:sy n="50" d="100"/>
        </p:scale>
        <p:origin x="-2496" y="-24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4A851-B06D-42C4-854E-EA0F6B7F867D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1F808-F3D4-4ED9-B22B-885A551A2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47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1F808-F3D4-4ED9-B22B-885A551A253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04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4F35-7734-4FA4-984C-928FD06D845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5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4F35-7734-4FA4-984C-928FD06D845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09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4F35-7734-4FA4-984C-928FD06D845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50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4F35-7734-4FA4-984C-928FD06D845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58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4F35-7734-4FA4-984C-928FD06D845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61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4F35-7734-4FA4-984C-928FD06D845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33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4F35-7734-4FA4-984C-928FD06D845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4F35-7734-4FA4-984C-928FD06D845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71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4F35-7734-4FA4-984C-928FD06D845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08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4F35-7734-4FA4-984C-928FD06D845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67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4F35-7734-4FA4-984C-928FD06D845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97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F4F35-7734-4FA4-984C-928FD06D845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B8C63-90A4-4CB1-894B-92F948ADD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63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886914"/>
              </p:ext>
            </p:extLst>
          </p:nvPr>
        </p:nvGraphicFramePr>
        <p:xfrm>
          <a:off x="332656" y="503296"/>
          <a:ext cx="5328592" cy="621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/>
                <a:gridCol w="1512168"/>
              </a:tblGrid>
              <a:tr h="26750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Number (multiply and divide)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301744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multiply and divide numbers mentally drawing upon known facts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33224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multiply and divide whole numbers and those involving decimals by 10, 100 and 1000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33224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multiply numbers up to 4 digits by a one- or two-digit number using a formal written method, including long multiplication for two-digit numbers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33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divide numbers up to 4 digits by a one-digit number using the formal written method of short division and interpret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remainders appropriately for the context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33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multiples and factors, including finding all factor pairs of a number, and common factors of two numbers.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33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know and use the vocabulary of prime numbers, prime factors and composite (nonprime) numbers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33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establish whether a number up to 100 is prime and recall prime numbers up to 19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33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recognise and use square numbers and cube numbers, and the notation for squared (2) and cubed (3)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33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problems involving multiplication and division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including using their knowledge of factors and multiples, squares and cubes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33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problems involving addition, subtraction, multiplication and division and a combination of these, including understanding the meaning of the equals sign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33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problems involving multiplication and division, including scaling by simple fractions and problems involving simple rates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88598" y="107504"/>
            <a:ext cx="75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Year </a:t>
            </a:r>
            <a:r>
              <a:rPr lang="en-GB" dirty="0" smtClean="0"/>
              <a:t>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265345"/>
              </p:ext>
            </p:extLst>
          </p:nvPr>
        </p:nvGraphicFramePr>
        <p:xfrm>
          <a:off x="332656" y="7020272"/>
          <a:ext cx="5328592" cy="13210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/>
                <a:gridCol w="1512168"/>
              </a:tblGrid>
              <a:tr h="2856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Statistics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1770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complete, read and interpret information in tables, including timetables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</a:tr>
              <a:tr h="51770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comparison, sum and difference problems using information presented in a line graph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27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887662"/>
              </p:ext>
            </p:extLst>
          </p:nvPr>
        </p:nvGraphicFramePr>
        <p:xfrm>
          <a:off x="188640" y="251520"/>
          <a:ext cx="5328592" cy="4130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/>
                <a:gridCol w="1512168"/>
              </a:tblGrid>
              <a:tr h="2856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Number (Number and Place Value)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290452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interpret negative numbers in context, count forwards and backwards with positive and negative whole numbers, including through zero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count forwards or backwards in steps of powers of 10 for any given number up to 1  000  000 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304836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read, write, order and compare numbers to at least 1,000000 and determine the value of each digit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320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 Roman numerals to 1  000 (M) and recognise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years written in Roman numerals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62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recognise and use thousandths and relate them to tenths, hundredths and decimal equivalents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round any number up to 1,000,000 to the nearest 10, 100, 1,000, 10,000 and 100,000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round decimals with two decimal places to the nearest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whole number and to one decimal place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2625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number problems and practical problems that involve all of the above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424119"/>
              </p:ext>
            </p:extLst>
          </p:nvPr>
        </p:nvGraphicFramePr>
        <p:xfrm>
          <a:off x="188640" y="4749340"/>
          <a:ext cx="5328592" cy="3639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/>
                <a:gridCol w="1512168"/>
              </a:tblGrid>
              <a:tr h="2856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Geometry (Properties of shape)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362460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3-D shapes, including cubes and other cuboids, from 2-D representations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33730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draw given angles, and measure them in degrees (o)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1770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the properties of rectangles to deduce related facts and find missing lengths and angles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177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distinguish between regular and irregular polygons based on reasoning about equal sides and angles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177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know angles are measured in degrees: estimate and compare acute, obtuse and reflex angles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177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 angles at a point and one whole turn (total 360°)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 angles at a point on a straight line and ½ a turn (total 180°)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 other multiples of 90</a:t>
                      </a:r>
                      <a:r>
                        <a:rPr lang="en-GB" sz="1200" b="1" dirty="0" smtClean="0"/>
                        <a:t>°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508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286790"/>
              </p:ext>
            </p:extLst>
          </p:nvPr>
        </p:nvGraphicFramePr>
        <p:xfrm>
          <a:off x="332656" y="3131840"/>
          <a:ext cx="5328592" cy="30505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/>
                <a:gridCol w="1512168"/>
              </a:tblGrid>
              <a:tr h="2856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Measurement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3446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estimate, compare and calculate different measures, </a:t>
                      </a: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including money in pounds and pence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34880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measure and calculate the perimeter of a rectilinear figure </a:t>
                      </a: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(including squares) in centimetres and metres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2401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find the area of rectilinear shapes by counting squares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read, write and convert time between analogue and digital 12 and 24-hour clocks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problems involving converting from hours to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minutes; minutes to seconds; years to months; weeks to days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78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convert between different units of measure (e.g. kilometre to metre; hour to minute)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90484"/>
              </p:ext>
            </p:extLst>
          </p:nvPr>
        </p:nvGraphicFramePr>
        <p:xfrm>
          <a:off x="332656" y="251520"/>
          <a:ext cx="5328592" cy="25838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/>
                <a:gridCol w="1512168"/>
              </a:tblGrid>
              <a:tr h="2856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Number (add and subtract)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1770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 and subtract numbers mentally with increasingly </a:t>
                      </a: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large numbers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760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add and subtract whole numbers with more than 4 digits, including using formal written methods (column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addition and subtraction)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00332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rounding to check answers to calculations and determine, in the context of a problem, levels of accuracy 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500332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addition and subtraction multi-step problems in contexts, deciding which operations and methods to use and why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436286"/>
              </p:ext>
            </p:extLst>
          </p:nvPr>
        </p:nvGraphicFramePr>
        <p:xfrm>
          <a:off x="332656" y="6588224"/>
          <a:ext cx="532859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/>
                <a:gridCol w="1512168"/>
              </a:tblGrid>
              <a:tr h="196215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Geometry </a:t>
                      </a:r>
                      <a:r>
                        <a:rPr lang="en-GB" sz="1200" b="1" dirty="0" smtClean="0"/>
                        <a:t>(Position and direction)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355665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identify, describe and represent the position of a shape following a reflection or translation, using the appropriate </a:t>
                      </a: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language, and know that the shape has not changed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683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111826"/>
              </p:ext>
            </p:extLst>
          </p:nvPr>
        </p:nvGraphicFramePr>
        <p:xfrm>
          <a:off x="332656" y="467544"/>
          <a:ext cx="5328592" cy="7401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/>
                <a:gridCol w="1512168"/>
              </a:tblGrid>
              <a:tr h="2856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Number (fractions)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29045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recognise and use thousandths and relate them to tenths,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hundredths and decimal equivalents </a:t>
                      </a:r>
                      <a:endParaRPr lang="en-GB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 and order fractions whose denominators are all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multiples of the same number </a:t>
                      </a:r>
                      <a:endParaRPr lang="en-GB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read, write, order and compare numbers with up to three decimal places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5375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round decimals with two decimal places to the nearest whole number and to one decimal place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28600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identify, name and write equivalent fractions of a given fraction, represented visually, including tenths  and hundredths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76020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 and write decimal numbers as fractions (e.g. 0.71 = </a:t>
                      </a: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71/100) 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28746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recognise and use thousandths and relate them to tenths, hundredths and decimal equivalents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recognise the per cent symbol (%) and understand that per cent relates to “number of parts per hundred”, and </a:t>
                      </a: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write percentages as a fraction with denominator 100 as a decimal fraction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760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 and subtract fractions with the same denominator and multiples of the same number</a:t>
                      </a:r>
                      <a:endParaRPr lang="en-GB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476020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recognise mixed numbers and improper fractions and convert from one form to the other and write mathematical statements &gt; 1 as a mixed number </a:t>
                      </a: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(e.g. 2/5 + 4/5 = 6/5 = 11/5)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76020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multiply proper fractions and mixed numbers by whole numbers, supported by materials and diagrams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76020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problems involving numbers up to three decimal places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76020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problems which require knowing percentage and decimal equivalents of 1/2, 1/4, 1/5, 2/5, 4/5 and those with a denominator of a multiple of 10 or 25.</a:t>
                      </a: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448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946</Words>
  <Application>Microsoft Office PowerPoint</Application>
  <PresentationFormat>On-screen Show (4:3)</PresentationFormat>
  <Paragraphs>78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Maxwell</dc:creator>
  <cp:lastModifiedBy>Mum</cp:lastModifiedBy>
  <cp:revision>21</cp:revision>
  <cp:lastPrinted>2014-05-06T13:19:50Z</cp:lastPrinted>
  <dcterms:created xsi:type="dcterms:W3CDTF">2014-05-06T12:28:07Z</dcterms:created>
  <dcterms:modified xsi:type="dcterms:W3CDTF">2014-06-23T22:10:41Z</dcterms:modified>
</cp:coreProperties>
</file>