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19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4A851-B06D-42C4-854E-EA0F6B7F867D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1F808-F3D4-4ED9-B22B-885A551A2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4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1F808-F3D4-4ED9-B22B-885A551A253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048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1F808-F3D4-4ED9-B22B-885A551A253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04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5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9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50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8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61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33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1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08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67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97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F4F35-7734-4FA4-984C-928FD06D845E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63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8437"/>
              </p:ext>
            </p:extLst>
          </p:nvPr>
        </p:nvGraphicFramePr>
        <p:xfrm>
          <a:off x="188640" y="539552"/>
          <a:ext cx="5328592" cy="5357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512168"/>
              </a:tblGrid>
              <a:tr h="285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Number (add and subtract)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recall and use addition and subtraction facts to 20 fluently, and derive and use related facts up to 100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7602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 and subtract numbers using concrete objects, pictorial representations, and mentally, including: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a two-digit number and ones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a two-digit number and tens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two two-digit numbers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adding three one-digit numbers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00332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show that addition of two numbers can be done in any order (commutative) and subtraction of one number from another cannot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</a:tr>
              <a:tr h="587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 and use the inverse relationship between addition and subtraction and use this to check calculations and solve missing number problems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89615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problems with addition and subtraction: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using concrete objects and pictorial representations, including those involving numbers, quantities and measures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applying their increasing knowledge of mental and written methods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896158">
                <a:tc>
                  <a:txBody>
                    <a:bodyPr/>
                    <a:lstStyle/>
                    <a:p>
                      <a:r>
                        <a:rPr lang="en-GB" sz="1200" b="0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solve simple problems in a practical context involving addition and subtraction of money of the same unit, including giving change 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(copied from Measurement) 	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	</a:t>
                      </a:r>
                      <a:endParaRPr lang="en-GB" sz="10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309117"/>
              </p:ext>
            </p:extLst>
          </p:nvPr>
        </p:nvGraphicFramePr>
        <p:xfrm>
          <a:off x="224302" y="6012160"/>
          <a:ext cx="5328592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512168"/>
              </a:tblGrid>
              <a:tr h="26750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Number (multiply and divide)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97240">
                <a:tc>
                  <a:txBody>
                    <a:bodyPr/>
                    <a:lstStyle/>
                    <a:p>
                      <a:r>
                        <a:rPr lang="en-GB" sz="1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count in steps of 2, 3, and 5 from 0, and in tens from any number, forward or backward 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(copied from Number and Place Value)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3224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recall and use multiplication and division facts for the 2, 5 and 10 multiplication tables, including recognising odd and even numbers	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3224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show that multiplication of two numbers can be done in any order (commutative) and division of one number by another cannot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3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calculate mathematical statements for multiplication and division within the multiplication tables and write them using the multiplication (×), division (÷) and equals (=) signs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88598" y="107504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Year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27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089931"/>
              </p:ext>
            </p:extLst>
          </p:nvPr>
        </p:nvGraphicFramePr>
        <p:xfrm>
          <a:off x="188640" y="251520"/>
          <a:ext cx="5328592" cy="302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512168"/>
              </a:tblGrid>
              <a:tr h="285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Number (Number and Place Value)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count in steps of 2, 3, and 5 from 0, and in tens from any number, forward or backward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</a:tr>
              <a:tr h="47602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 and order numbers from 0 up to 100; use &lt;, &gt; and = signs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04836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identify, represent and estimate numbers using different representations, including the number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 and write numbers to at least 100 in numerals and in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 the place value of each digit in a two-digit number (tens, ones)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26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place value and number facts to solve problems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788772"/>
              </p:ext>
            </p:extLst>
          </p:nvPr>
        </p:nvGraphicFramePr>
        <p:xfrm>
          <a:off x="188640" y="5796136"/>
          <a:ext cx="5328592" cy="1944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512168"/>
              </a:tblGrid>
              <a:tr h="285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Statistics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interpret and construct simple pictograms, tally charts, block diagrams and simple tables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</a:tr>
              <a:tr h="47602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ask and answer simple questions by counting the number of objects in each category and sorting the categories by quantity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00816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ask and answer questions about totalling and comparing categorical data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53877"/>
              </p:ext>
            </p:extLst>
          </p:nvPr>
        </p:nvGraphicFramePr>
        <p:xfrm>
          <a:off x="188640" y="3635896"/>
          <a:ext cx="5328592" cy="1916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512168"/>
              </a:tblGrid>
              <a:tr h="285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Number (fractions)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r>
                        <a:rPr lang="en-GB" sz="1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Pupils should count in fractions up to 10, starting from any number and using the1/2 and 2/4 equivalence on the number line (Non Statutory Guidance)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446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recognise, find, name and write fractions 1/3, 1/4, 2/4 and 3/4 of a length, shape, set of objects or quantity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76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write simple fractions e.g. 1/2 of 6 = 3 and recognise the equivalence of 2/4 and 1/2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508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33397"/>
              </p:ext>
            </p:extLst>
          </p:nvPr>
        </p:nvGraphicFramePr>
        <p:xfrm>
          <a:off x="332656" y="323528"/>
          <a:ext cx="5328592" cy="2478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512168"/>
              </a:tblGrid>
              <a:tr h="285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Geometry (Properties of shape)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and describe the properties of 2-D shapes, including the number of sides and line symmetry in a vertical line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and describe the properties of 3-D shapes, including the number of edges, vertices and faces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2-D shapes on the surface of 3-D shapes, [for example, a circle on a cylinder and a triangle on a pyramid]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 and sort common 2-D and 3-D shapes and everyday objects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565290"/>
              </p:ext>
            </p:extLst>
          </p:nvPr>
        </p:nvGraphicFramePr>
        <p:xfrm>
          <a:off x="332656" y="3131840"/>
          <a:ext cx="5328592" cy="1992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512168"/>
              </a:tblGrid>
              <a:tr h="285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Geometry (Position and direction)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mathematical vocabulary to describe position, direction and movement including movement in a straight line and distinguishing between rotation as a turn and in terms of right angles for quarter, half and three-quarter turns (clockwise and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anti-clockwise)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order and arrange combinations of mathematical objects in patterns and sequences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73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464023"/>
              </p:ext>
            </p:extLst>
          </p:nvPr>
        </p:nvGraphicFramePr>
        <p:xfrm>
          <a:off x="332656" y="323528"/>
          <a:ext cx="5328592" cy="4861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512168"/>
              </a:tblGrid>
              <a:tr h="285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Measurement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 and order lengths, mass, volume/capacity and record the results using &gt;, &lt; and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</a:tr>
              <a:tr h="34880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 and sequence intervals of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6842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choose and use appropriate standard units to estimate and measure </a:t>
                      </a:r>
                      <a:r>
                        <a:rPr lang="en-GB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length/height 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any direction (m/cm); </a:t>
                      </a:r>
                      <a:r>
                        <a:rPr lang="en-GB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mass 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(kg/g); </a:t>
                      </a:r>
                      <a:r>
                        <a:rPr lang="en-GB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temperature 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(°C); </a:t>
                      </a:r>
                      <a:r>
                        <a:rPr lang="en-GB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capacity 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(litres/ml) to the nearest appropriate unit, using rulers, scales, thermometers and measuring vessels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</a:tr>
              <a:tr h="487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 and use symbols for pounds </a:t>
                      </a:r>
                      <a:r>
                        <a:rPr lang="en-GB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(£) and pence (p)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combine amounts to make a particular value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find different combinations of coins that equal the same amounts of 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78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simple problems 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a practical context involving addition and subtraction of money of the same unit, including giving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78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tell and write the time to five minutes, including quarter past/to the hour and draw the hands on a clock face to show these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78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 the number of minutes in an hour and the number of hours in a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683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798</Words>
  <Application>Microsoft Office PowerPoint</Application>
  <PresentationFormat>On-screen Show (4:3)</PresentationFormat>
  <Paragraphs>56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Maxwell</dc:creator>
  <cp:lastModifiedBy>Victoria Maxwell</cp:lastModifiedBy>
  <cp:revision>7</cp:revision>
  <cp:lastPrinted>2014-05-06T13:19:50Z</cp:lastPrinted>
  <dcterms:created xsi:type="dcterms:W3CDTF">2014-05-06T12:28:07Z</dcterms:created>
  <dcterms:modified xsi:type="dcterms:W3CDTF">2014-05-06T13:20:16Z</dcterms:modified>
</cp:coreProperties>
</file>