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17CE-426B-4FCA-A942-C4A7400FFFCD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330A-20E5-4414-BF59-D2A25D62F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77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17CE-426B-4FCA-A942-C4A7400FFFCD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330A-20E5-4414-BF59-D2A25D62F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676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17CE-426B-4FCA-A942-C4A7400FFFCD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330A-20E5-4414-BF59-D2A25D62F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093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17CE-426B-4FCA-A942-C4A7400FFFCD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330A-20E5-4414-BF59-D2A25D62F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00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17CE-426B-4FCA-A942-C4A7400FFFCD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330A-20E5-4414-BF59-D2A25D62F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708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17CE-426B-4FCA-A942-C4A7400FFFCD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330A-20E5-4414-BF59-D2A25D62F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259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17CE-426B-4FCA-A942-C4A7400FFFCD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330A-20E5-4414-BF59-D2A25D62F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29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17CE-426B-4FCA-A942-C4A7400FFFCD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330A-20E5-4414-BF59-D2A25D62F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1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17CE-426B-4FCA-A942-C4A7400FFFCD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330A-20E5-4414-BF59-D2A25D62F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49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17CE-426B-4FCA-A942-C4A7400FFFCD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330A-20E5-4414-BF59-D2A25D62F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997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17CE-426B-4FCA-A942-C4A7400FFFCD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3330A-20E5-4414-BF59-D2A25D62F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572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117CE-426B-4FCA-A942-C4A7400FFFCD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3330A-20E5-4414-BF59-D2A25D62F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97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03912" y="1407259"/>
            <a:ext cx="50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 dirty="0"/>
          </a:p>
          <a:p>
            <a:endParaRPr lang="en-GB" dirty="0"/>
          </a:p>
        </p:txBody>
      </p:sp>
      <p:sp>
        <p:nvSpPr>
          <p:cNvPr id="2" name="AutoShape 2" descr="Image result for funny bird cartoon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1690516" y="160338"/>
            <a:ext cx="1676400" cy="8953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83632" y="1988841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Week </a:t>
            </a:r>
            <a:r>
              <a:rPr lang="en-GB" sz="7200" dirty="0"/>
              <a:t>6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3723061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03912" y="1407259"/>
            <a:ext cx="50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 dirty="0"/>
          </a:p>
          <a:p>
            <a:endParaRPr lang="en-GB" dirty="0"/>
          </a:p>
        </p:txBody>
      </p:sp>
      <p:sp>
        <p:nvSpPr>
          <p:cNvPr id="2" name="AutoShape 2" descr="Image result for funny bird cartoon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1690516" y="160338"/>
            <a:ext cx="1676400" cy="8953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91748" y="608013"/>
            <a:ext cx="2935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/>
              <a:t>Friday - 3.4.2020</a:t>
            </a:r>
            <a:endParaRPr lang="en-GB" sz="2400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084217" y="1407259"/>
                <a:ext cx="10149840" cy="57474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0.49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              9. 673 = ? + 110 + 3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49 + 30 – 19 =       10. 164 ÷ 8 =</a:t>
                </a:r>
              </a:p>
              <a:p>
                <a:pPr marL="514350" indent="-514350">
                  <a:buAutoNum type="arabicPeriod"/>
                </a:pPr>
                <a:r>
                  <a:rPr lang="en-GB" sz="2800" dirty="0" smtClean="0">
                    <a:latin typeface="Comic Sans MS" panose="030F0702030302020204" pitchFamily="66" charset="0"/>
                  </a:rPr>
                  <a:t>4036 + 427 + 3927 =     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11. 22.3 – 16.5 =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4006 – 1393 =       12. 90.7 + 31.4 =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>
                    <a:latin typeface="Comic Sans MS" panose="030F0702030302020204" pitchFamily="66" charset="0"/>
                  </a:rPr>
                  <a:t>5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612 ÷ 1 =              13. 29.7 + 10 – 0.5 =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18.8 ÷ 2 =               14.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=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0.75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                 15. </a:t>
                </a:r>
                <a:r>
                  <a:rPr lang="en-GB" sz="3600" dirty="0">
                    <a:latin typeface="Comic Sans MS" panose="030F0702030302020204" pitchFamily="66" charset="0"/>
                  </a:rPr>
                  <a:t>4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.4 + ? + 1.4 = 10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8 X 3 + 6 = ? X 6   16. 2.3 + ? + 5.2 = 10</a:t>
                </a:r>
              </a:p>
              <a:p>
                <a:pPr marL="514350" indent="-514350">
                  <a:buAutoNum type="arabicPeriod"/>
                </a:pP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217" y="1407259"/>
                <a:ext cx="10149840" cy="5747407"/>
              </a:xfrm>
              <a:prstGeom prst="rect">
                <a:avLst/>
              </a:prstGeom>
              <a:blipFill>
                <a:blip r:embed="rId3"/>
                <a:stretch>
                  <a:fillRect l="-2282" t="-4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6153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03912" y="1407259"/>
            <a:ext cx="50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 dirty="0"/>
          </a:p>
          <a:p>
            <a:endParaRPr lang="en-GB" dirty="0"/>
          </a:p>
        </p:txBody>
      </p:sp>
      <p:sp>
        <p:nvSpPr>
          <p:cNvPr id="2" name="AutoShape 2" descr="Image result for funny bird cartoon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1690516" y="160338"/>
            <a:ext cx="1676400" cy="8953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91748" y="608013"/>
            <a:ext cx="2935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/>
              <a:t>Friday - 3.4.2020</a:t>
            </a:r>
            <a:endParaRPr lang="en-GB" sz="2400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084217" y="1407259"/>
                <a:ext cx="10149840" cy="56503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0.49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49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                  9. 673 =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560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+ 110 + 3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49 + 30 – 19 =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60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      10. 164 ÷ 8 =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20r4</a:t>
                </a:r>
                <a:endParaRPr lang="en-GB" sz="3600" dirty="0" smtClean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eriod"/>
                </a:pPr>
                <a:r>
                  <a:rPr lang="en-GB" sz="2800" dirty="0" smtClean="0">
                    <a:latin typeface="Comic Sans MS" panose="030F0702030302020204" pitchFamily="66" charset="0"/>
                  </a:rPr>
                  <a:t>4036 + 427 + 3927 =</a:t>
                </a:r>
                <a:r>
                  <a:rPr lang="en-GB" sz="28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8390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 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11. 22.3 – 16.5 =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5.8</a:t>
                </a:r>
                <a:endParaRPr lang="en-GB" sz="3600" dirty="0" smtClean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4006 – 1393 =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2613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  12. 90.7 + 31.4 =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122.1</a:t>
                </a:r>
                <a:endParaRPr lang="en-GB" sz="3600" dirty="0" smtClean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eriod"/>
                </a:pPr>
                <a:r>
                  <a:rPr lang="en-GB" sz="3600" dirty="0">
                    <a:latin typeface="Comic Sans MS" panose="030F0702030302020204" pitchFamily="66" charset="0"/>
                  </a:rPr>
                  <a:t>5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612 ÷ 1 =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5612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        13. </a:t>
                </a:r>
                <a:r>
                  <a:rPr lang="en-GB" sz="3200" dirty="0" smtClean="0">
                    <a:latin typeface="Comic Sans MS" panose="030F0702030302020204" pitchFamily="66" charset="0"/>
                  </a:rPr>
                  <a:t>29.7 + 10 – 0.5 =</a:t>
                </a:r>
                <a:r>
                  <a:rPr lang="en-GB" sz="3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39.2</a:t>
                </a:r>
                <a:endParaRPr lang="en-GB" sz="3200" dirty="0" smtClean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18.8 ÷ 2 =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9.4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           14. 2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=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3600" dirty="0" smtClean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0.75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                  15. </a:t>
                </a:r>
                <a:r>
                  <a:rPr lang="en-GB" sz="3600" dirty="0">
                    <a:latin typeface="Comic Sans MS" panose="030F0702030302020204" pitchFamily="66" charset="0"/>
                  </a:rPr>
                  <a:t>4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.4 +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4.2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+ 1.4 = 10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8 X 3 + 6 =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5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X 6     16. 2.3 </a:t>
                </a:r>
                <a:r>
                  <a:rPr lang="en-GB" sz="3600" smtClean="0">
                    <a:latin typeface="Comic Sans MS" panose="030F0702030302020204" pitchFamily="66" charset="0"/>
                  </a:rPr>
                  <a:t>+ </a:t>
                </a:r>
                <a:r>
                  <a:rPr lang="en-GB" sz="360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2.5</a:t>
                </a:r>
                <a:r>
                  <a:rPr lang="en-GB" sz="3600" smtClean="0">
                    <a:latin typeface="Comic Sans MS" panose="030F0702030302020204" pitchFamily="66" charset="0"/>
                  </a:rPr>
                  <a:t> 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+ 5.2 = 10</a:t>
                </a:r>
              </a:p>
              <a:p>
                <a:pPr marL="514350" indent="-514350">
                  <a:buAutoNum type="arabicPeriod"/>
                </a:pP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217" y="1407259"/>
                <a:ext cx="10149840" cy="5650393"/>
              </a:xfrm>
              <a:prstGeom prst="rect">
                <a:avLst/>
              </a:prstGeom>
              <a:blipFill>
                <a:blip r:embed="rId3"/>
                <a:stretch>
                  <a:fillRect l="-2282" t="-1294" r="-3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7890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03912" y="1407259"/>
            <a:ext cx="50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 dirty="0"/>
          </a:p>
          <a:p>
            <a:endParaRPr lang="en-GB" dirty="0"/>
          </a:p>
        </p:txBody>
      </p:sp>
      <p:sp>
        <p:nvSpPr>
          <p:cNvPr id="2" name="AutoShape 2" descr="Image result for funny bird cartoon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1690516" y="160338"/>
            <a:ext cx="1676400" cy="8953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91748" y="608013"/>
            <a:ext cx="2935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/>
              <a:t>Monday - 30.3.2020</a:t>
            </a:r>
            <a:endParaRPr lang="en-GB" sz="2400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084217" y="1407259"/>
                <a:ext cx="10149840" cy="5515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6.7 – 0.1 =                9. 64 X 5 =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3 – 1 – 1 – 1 – 1 =     10.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of 75 =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9 X 6 =                  11. 720 + 60 + 4 = 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2546 ÷ 2 =            12. 73 ÷ 10 = 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300 X 4 =             13. 85.6 – 3 =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8532 = 5000 + ?   14. 484 ÷ 4 =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0.3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                15. 6 X 4 = 8 X ?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399 + 425 =          16. ? + 5.5 = 10</a:t>
                </a:r>
              </a:p>
              <a:p>
                <a:pPr marL="514350" indent="-514350">
                  <a:buAutoNum type="arabicPeriod"/>
                </a:pP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217" y="1407259"/>
                <a:ext cx="10149840" cy="5515612"/>
              </a:xfrm>
              <a:prstGeom prst="rect">
                <a:avLst/>
              </a:prstGeom>
              <a:blipFill>
                <a:blip r:embed="rId3"/>
                <a:stretch>
                  <a:fillRect l="-2282" t="-34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8884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03912" y="1407259"/>
            <a:ext cx="50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 dirty="0"/>
          </a:p>
          <a:p>
            <a:endParaRPr lang="en-GB" dirty="0"/>
          </a:p>
        </p:txBody>
      </p:sp>
      <p:sp>
        <p:nvSpPr>
          <p:cNvPr id="2" name="AutoShape 2" descr="Image result for funny bird cartoon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1690516" y="160338"/>
            <a:ext cx="1676400" cy="8953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91748" y="608013"/>
            <a:ext cx="2935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/>
              <a:t>Monday - 30.3.2020</a:t>
            </a:r>
            <a:endParaRPr lang="en-GB" sz="2400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084217" y="1407259"/>
                <a:ext cx="10149840" cy="5515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6.7 – 0.1 =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6.6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          9. 64 X 5 =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320</a:t>
                </a:r>
                <a:endParaRPr lang="en-GB" sz="3600" dirty="0" smtClean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3 – 1 – 1 – 1 – 1 =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-1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  10.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of 75 =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30</a:t>
                </a:r>
                <a:endParaRPr lang="en-GB" sz="3600" dirty="0" smtClean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9 X 6 =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54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               11. 720 + 60 + 4 =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784</a:t>
                </a:r>
                <a:endParaRPr lang="en-GB" sz="3600" dirty="0" smtClean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2546 ÷ 2 =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1273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       12. 73 ÷ 10 =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7.3</a:t>
                </a:r>
                <a:endParaRPr lang="en-GB" sz="3600" dirty="0" smtClean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300 X 4 =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1200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        13. 85.6 – 3 =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82.6</a:t>
                </a:r>
                <a:endParaRPr lang="en-GB" sz="3600" dirty="0" smtClean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8532 = 5000 +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3532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  14. 484 ÷ 4 =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121</a:t>
                </a:r>
                <a:endParaRPr lang="en-GB" sz="3600" dirty="0" smtClean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0.3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                   15. 6 X 4 = 8 X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3</a:t>
                </a:r>
                <a:endParaRPr lang="en-GB" sz="3600" dirty="0" smtClean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399 + 425 =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824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     16.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4.5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+ 5.5 = 10</a:t>
                </a:r>
              </a:p>
              <a:p>
                <a:pPr marL="514350" indent="-514350">
                  <a:buAutoNum type="arabicPeriod"/>
                </a:pP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217" y="1407259"/>
                <a:ext cx="10149840" cy="5515612"/>
              </a:xfrm>
              <a:prstGeom prst="rect">
                <a:avLst/>
              </a:prstGeom>
              <a:blipFill>
                <a:blip r:embed="rId3"/>
                <a:stretch>
                  <a:fillRect l="-2282" t="-34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1364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03912" y="1407259"/>
            <a:ext cx="50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 dirty="0"/>
          </a:p>
          <a:p>
            <a:endParaRPr lang="en-GB" dirty="0"/>
          </a:p>
        </p:txBody>
      </p:sp>
      <p:sp>
        <p:nvSpPr>
          <p:cNvPr id="2" name="AutoShape 2" descr="Image result for funny bird cartoon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1690516" y="160338"/>
            <a:ext cx="1676400" cy="8953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91748" y="608013"/>
            <a:ext cx="2935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/>
              <a:t>Tuesday - 31.3.2020</a:t>
            </a:r>
            <a:endParaRPr lang="en-GB" sz="2400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084217" y="1407259"/>
                <a:ext cx="10149840" cy="5515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5.3 – 0.1 =                9. 46 X 4 =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>
                    <a:latin typeface="Comic Sans MS" panose="030F0702030302020204" pitchFamily="66" charset="0"/>
                  </a:rPr>
                  <a:t>2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– 1 – 1 – 1 – 1 =     10.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of 64 =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9 X 7 =                  11. 630 + 40 + 6 = 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>
                    <a:latin typeface="Comic Sans MS" panose="030F0702030302020204" pitchFamily="66" charset="0"/>
                  </a:rPr>
                  <a:t>1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546 ÷ 2 =            12. 81 ÷ 10 = 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>
                    <a:latin typeface="Comic Sans MS" panose="030F0702030302020204" pitchFamily="66" charset="0"/>
                  </a:rPr>
                  <a:t>6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00 X 6 =             13. 67.3 – 5 =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4</a:t>
                </a:r>
                <a:r>
                  <a:rPr lang="en-GB" sz="3600" dirty="0">
                    <a:latin typeface="Comic Sans MS" panose="030F0702030302020204" pitchFamily="66" charset="0"/>
                  </a:rPr>
                  <a:t>2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32 = 2000 + ?   14. 36</a:t>
                </a:r>
                <a:r>
                  <a:rPr lang="en-GB" sz="3600" dirty="0">
                    <a:latin typeface="Comic Sans MS" panose="030F0702030302020204" pitchFamily="66" charset="0"/>
                  </a:rPr>
                  <a:t>3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÷ 3 =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0.75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            15. 6 X 5 = 3 X ?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>
                    <a:latin typeface="Comic Sans MS" panose="030F0702030302020204" pitchFamily="66" charset="0"/>
                  </a:rPr>
                  <a:t>1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99 + 462 =          16. ? + 4.5 = 10</a:t>
                </a:r>
              </a:p>
              <a:p>
                <a:pPr marL="514350" indent="-514350">
                  <a:buAutoNum type="arabicPeriod"/>
                </a:pP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217" y="1407259"/>
                <a:ext cx="10149840" cy="5515612"/>
              </a:xfrm>
              <a:prstGeom prst="rect">
                <a:avLst/>
              </a:prstGeom>
              <a:blipFill>
                <a:blip r:embed="rId3"/>
                <a:stretch>
                  <a:fillRect l="-2282" t="-34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217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03912" y="1407259"/>
            <a:ext cx="50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 dirty="0"/>
          </a:p>
          <a:p>
            <a:endParaRPr lang="en-GB" dirty="0"/>
          </a:p>
        </p:txBody>
      </p:sp>
      <p:sp>
        <p:nvSpPr>
          <p:cNvPr id="2" name="AutoShape 2" descr="Image result for funny bird cartoon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1690516" y="160338"/>
            <a:ext cx="1676400" cy="8953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91748" y="608013"/>
            <a:ext cx="2935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/>
              <a:t>Tuesday - 31.3.2020</a:t>
            </a:r>
            <a:endParaRPr lang="en-GB" sz="2400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084217" y="1407259"/>
                <a:ext cx="10149840" cy="54254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5.3 – 0.1 =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5.2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           9. 46 X 4 =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184</a:t>
                </a:r>
                <a:endParaRPr lang="en-GB" sz="3600" dirty="0" smtClean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eriod"/>
                </a:pPr>
                <a:r>
                  <a:rPr lang="en-GB" sz="3600" dirty="0">
                    <a:latin typeface="Comic Sans MS" panose="030F0702030302020204" pitchFamily="66" charset="0"/>
                  </a:rPr>
                  <a:t>2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– 1 – 1 – 1 – 1 =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-2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  10.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of 64 =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48</a:t>
                </a:r>
                <a:endParaRPr lang="en-GB" sz="3600" dirty="0" smtClean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9 X 7 =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63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               11. 630 + 40 + 6 =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676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>
                    <a:latin typeface="Comic Sans MS" panose="030F0702030302020204" pitchFamily="66" charset="0"/>
                  </a:rPr>
                  <a:t>1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546 ÷ 2 =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773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         12. 81 ÷ 10 =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8.1</a:t>
                </a:r>
                <a:endParaRPr lang="en-GB" sz="3600" dirty="0" smtClean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eriod"/>
                </a:pPr>
                <a:r>
                  <a:rPr lang="en-GB" sz="3600" dirty="0">
                    <a:latin typeface="Comic Sans MS" panose="030F0702030302020204" pitchFamily="66" charset="0"/>
                  </a:rPr>
                  <a:t>6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00 X 6 =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3600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        13. 67.3 – 5 =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62.3</a:t>
                </a:r>
                <a:endParaRPr lang="en-GB" sz="3600" dirty="0" smtClean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4</a:t>
                </a:r>
                <a:r>
                  <a:rPr lang="en-GB" sz="3600" dirty="0">
                    <a:latin typeface="Comic Sans MS" panose="030F0702030302020204" pitchFamily="66" charset="0"/>
                  </a:rPr>
                  <a:t>2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32 = 2000 +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2232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  14. 36</a:t>
                </a:r>
                <a:r>
                  <a:rPr lang="en-GB" sz="3600" dirty="0">
                    <a:latin typeface="Comic Sans MS" panose="030F0702030302020204" pitchFamily="66" charset="0"/>
                  </a:rPr>
                  <a:t>3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÷ 3 =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121</a:t>
                </a:r>
                <a:endParaRPr lang="en-GB" sz="3600" dirty="0" smtClean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0.75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75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          15. 6 X 5 = 3 X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10</a:t>
                </a:r>
                <a:endParaRPr lang="en-GB" sz="3600" dirty="0" smtClean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eriod"/>
                </a:pPr>
                <a:r>
                  <a:rPr lang="en-GB" sz="3600" dirty="0">
                    <a:latin typeface="Comic Sans MS" panose="030F0702030302020204" pitchFamily="66" charset="0"/>
                  </a:rPr>
                  <a:t>1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99 + 462 =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661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        16.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5.5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+ 4.5 = 10</a:t>
                </a:r>
              </a:p>
              <a:p>
                <a:pPr marL="514350" indent="-514350">
                  <a:buAutoNum type="arabicPeriod"/>
                </a:pP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217" y="1407259"/>
                <a:ext cx="10149840" cy="5425460"/>
              </a:xfrm>
              <a:prstGeom prst="rect">
                <a:avLst/>
              </a:prstGeom>
              <a:blipFill>
                <a:blip r:embed="rId3"/>
                <a:stretch>
                  <a:fillRect l="-2282" t="-34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3694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03912" y="1407259"/>
            <a:ext cx="50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 dirty="0"/>
          </a:p>
          <a:p>
            <a:endParaRPr lang="en-GB" dirty="0"/>
          </a:p>
        </p:txBody>
      </p:sp>
      <p:sp>
        <p:nvSpPr>
          <p:cNvPr id="2" name="AutoShape 2" descr="Image result for funny bird cartoon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1690516" y="160338"/>
            <a:ext cx="1676400" cy="8953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91748" y="608013"/>
            <a:ext cx="2935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/>
              <a:t>Wednesday - 1.4.2020</a:t>
            </a:r>
            <a:endParaRPr lang="en-GB" sz="2400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084217" y="1407259"/>
                <a:ext cx="10149840" cy="56447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0.08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/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                9. 583 = ? + 520 + 3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48 + 80 – 18 =       10. 196 ÷ 6 =</a:t>
                </a:r>
              </a:p>
              <a:p>
                <a:pPr marL="514350" indent="-514350">
                  <a:buAutoNum type="arabicPeriod"/>
                </a:pPr>
                <a:r>
                  <a:rPr lang="en-GB" sz="2800" dirty="0" smtClean="0">
                    <a:latin typeface="Comic Sans MS" panose="030F0702030302020204" pitchFamily="66" charset="0"/>
                  </a:rPr>
                  <a:t>4056 + 427 + 3257 =     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11. 62.3 – 47.5 =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2408 – 1383 =       12. 83.7 + 45.6 =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4512 ÷ 1 =             13. 34.5 + 10 – 0.1 =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6.6 ÷ 2 =               14.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=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0.5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/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                 15. 3.4 + ? + 3.2 = 10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8 X 6 + 6 = ? X 6   16. 1.6 + ? + 2.2 = 10</a:t>
                </a:r>
              </a:p>
              <a:p>
                <a:pPr marL="514350" indent="-514350">
                  <a:buAutoNum type="arabicPeriod"/>
                </a:pP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217" y="1407259"/>
                <a:ext cx="10149840" cy="5644750"/>
              </a:xfrm>
              <a:prstGeom prst="rect">
                <a:avLst/>
              </a:prstGeom>
              <a:blipFill>
                <a:blip r:embed="rId3"/>
                <a:stretch>
                  <a:fillRect l="-2282" t="-1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6871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03912" y="1407259"/>
            <a:ext cx="50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 dirty="0"/>
          </a:p>
          <a:p>
            <a:endParaRPr lang="en-GB" dirty="0"/>
          </a:p>
        </p:txBody>
      </p:sp>
      <p:sp>
        <p:nvSpPr>
          <p:cNvPr id="2" name="AutoShape 2" descr="Image result for funny bird cartoon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1690516" y="160338"/>
            <a:ext cx="1676400" cy="8953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91748" y="608013"/>
            <a:ext cx="2935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/>
              <a:t>Wednesday - 1.4.2020</a:t>
            </a:r>
            <a:endParaRPr lang="en-GB" sz="2400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084217" y="1407259"/>
                <a:ext cx="10149840" cy="5648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0.08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                9. 583 =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60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+ 520 + 3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48 + 80 – 18 =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110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  10. 196 ÷ 6 =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32r4</a:t>
                </a:r>
                <a:endParaRPr lang="en-GB" sz="3600" dirty="0" smtClean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eriod"/>
                </a:pPr>
                <a:r>
                  <a:rPr lang="en-GB" sz="2800" dirty="0" smtClean="0">
                    <a:latin typeface="Comic Sans MS" panose="030F0702030302020204" pitchFamily="66" charset="0"/>
                  </a:rPr>
                  <a:t>4056 + 427 + 3257 = </a:t>
                </a:r>
                <a:r>
                  <a:rPr lang="en-GB" sz="28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7740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 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11. 62.3 – 47.5 =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14.8</a:t>
                </a:r>
                <a:endParaRPr lang="en-GB" sz="3600" dirty="0" smtClean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2408 – 1383 =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1025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  12. 83.7 + 45.6 =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129.3</a:t>
                </a:r>
                <a:endParaRPr lang="en-GB" sz="3600" dirty="0" smtClean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4512 ÷ 1 =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4512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      13. </a:t>
                </a:r>
                <a:r>
                  <a:rPr lang="en-GB" sz="3200" dirty="0" smtClean="0">
                    <a:latin typeface="Comic Sans MS" panose="030F0702030302020204" pitchFamily="66" charset="0"/>
                  </a:rPr>
                  <a:t>34.5 + 10 – 0.1 =</a:t>
                </a:r>
                <a:r>
                  <a:rPr lang="en-GB" sz="3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44.4</a:t>
                </a:r>
                <a:endParaRPr lang="en-GB" sz="3200" dirty="0" smtClean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6.6 ÷ 2 =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3.3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           14. 2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=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</a:t>
                </a:r>
                <a:endParaRPr lang="en-GB" sz="3600" dirty="0" smtClean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0.5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                    15. 3.4 +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3.4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+ 3.2 = 10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8 X 6 + 6 =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9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X 6     16. 1.6 +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6.2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+ 2.2 = 10</a:t>
                </a:r>
              </a:p>
              <a:p>
                <a:pPr marL="514350" indent="-514350">
                  <a:buAutoNum type="arabicPeriod"/>
                </a:pP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217" y="1407259"/>
                <a:ext cx="10149840" cy="5648213"/>
              </a:xfrm>
              <a:prstGeom prst="rect">
                <a:avLst/>
              </a:prstGeom>
              <a:blipFill>
                <a:blip r:embed="rId3"/>
                <a:stretch>
                  <a:fillRect l="-2282" t="-1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3552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03912" y="1407259"/>
            <a:ext cx="50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 dirty="0"/>
          </a:p>
          <a:p>
            <a:endParaRPr lang="en-GB" dirty="0"/>
          </a:p>
        </p:txBody>
      </p:sp>
      <p:sp>
        <p:nvSpPr>
          <p:cNvPr id="2" name="AutoShape 2" descr="Image result for funny bird cartoon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1690516" y="160338"/>
            <a:ext cx="1676400" cy="8953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91748" y="608013"/>
            <a:ext cx="2935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/>
              <a:t>Thursday - 2.4.2020</a:t>
            </a:r>
            <a:endParaRPr lang="en-GB" sz="2400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084217" y="1407259"/>
                <a:ext cx="10149840" cy="57474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0.21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               9. 643 = ? + 110 + 3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32 + 60 – 22 =       10. 164 ÷ 7 =</a:t>
                </a:r>
              </a:p>
              <a:p>
                <a:pPr marL="514350" indent="-514350">
                  <a:buAutoNum type="arabicPeriod"/>
                </a:pPr>
                <a:r>
                  <a:rPr lang="en-GB" sz="2800" dirty="0" smtClean="0">
                    <a:latin typeface="Comic Sans MS" panose="030F0702030302020204" pitchFamily="66" charset="0"/>
                  </a:rPr>
                  <a:t>4056 + 427 + 3127 =     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11. </a:t>
                </a:r>
                <a:r>
                  <a:rPr lang="en-GB" sz="3600" dirty="0">
                    <a:latin typeface="Comic Sans MS" panose="030F0702030302020204" pitchFamily="66" charset="0"/>
                  </a:rPr>
                  <a:t>7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2.3 – 46.5 =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4406 – 1323 =       12. 93.7 + 41.6 =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1612 ÷ 1 =              13. 32.7 + 10 – 0.3 =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12.6 ÷ 2 =               14.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=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0.25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/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                 15. 6.4 + ? + 1.2 = 10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>
                    <a:latin typeface="Comic Sans MS" panose="030F0702030302020204" pitchFamily="66" charset="0"/>
                  </a:rPr>
                  <a:t>7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X 3 + 3 = ? X 6   16. 1.3 + ? + 4.2 = 10</a:t>
                </a:r>
              </a:p>
              <a:p>
                <a:pPr marL="514350" indent="-514350">
                  <a:buAutoNum type="arabicPeriod"/>
                </a:pP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217" y="1407259"/>
                <a:ext cx="10149840" cy="5747407"/>
              </a:xfrm>
              <a:prstGeom prst="rect">
                <a:avLst/>
              </a:prstGeom>
              <a:blipFill>
                <a:blip r:embed="rId3"/>
                <a:stretch>
                  <a:fillRect l="-2282" t="-4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4814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03912" y="1407259"/>
            <a:ext cx="50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 dirty="0"/>
          </a:p>
          <a:p>
            <a:endParaRPr lang="en-GB" dirty="0"/>
          </a:p>
        </p:txBody>
      </p:sp>
      <p:sp>
        <p:nvSpPr>
          <p:cNvPr id="2" name="AutoShape 2" descr="Image result for funny bird cartoon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1690516" y="160338"/>
            <a:ext cx="1676400" cy="8953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91748" y="608013"/>
            <a:ext cx="2935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 smtClean="0"/>
              <a:t>Thursday - 2.4.2020</a:t>
            </a:r>
            <a:endParaRPr lang="en-GB" sz="2400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084217" y="1407259"/>
                <a:ext cx="10149840" cy="5648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0.21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                  9. 643 =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530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+ 110 + 3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32 + 60 – 22 =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70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    10. 164 ÷ 7 =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23r3</a:t>
                </a:r>
                <a:endParaRPr lang="en-GB" sz="3600" dirty="0" smtClean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eriod"/>
                </a:pPr>
                <a:r>
                  <a:rPr lang="en-GB" sz="2800" dirty="0" smtClean="0">
                    <a:latin typeface="Comic Sans MS" panose="030F0702030302020204" pitchFamily="66" charset="0"/>
                  </a:rPr>
                  <a:t>4056 + 427 + 3127 = </a:t>
                </a:r>
                <a:r>
                  <a:rPr lang="en-GB" sz="28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7610</a:t>
                </a:r>
                <a:r>
                  <a:rPr lang="en-GB" sz="2800" dirty="0" smtClean="0">
                    <a:latin typeface="Comic Sans MS" panose="030F0702030302020204" pitchFamily="66" charset="0"/>
                  </a:rPr>
                  <a:t>  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11. </a:t>
                </a:r>
                <a:r>
                  <a:rPr lang="en-GB" sz="3600" dirty="0">
                    <a:latin typeface="Comic Sans MS" panose="030F0702030302020204" pitchFamily="66" charset="0"/>
                  </a:rPr>
                  <a:t>7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2.3 – 46.5 =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25.8</a:t>
                </a:r>
                <a:endParaRPr lang="en-GB" sz="3600" dirty="0" smtClean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4406 – 1323 =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3083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12. 93.7 + 41.6 =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135.3</a:t>
                </a:r>
                <a:endParaRPr lang="en-GB" sz="3600" dirty="0" smtClean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1612 ÷ 1 =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1612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        13. </a:t>
                </a:r>
                <a:r>
                  <a:rPr lang="en-GB" sz="3200" dirty="0" smtClean="0">
                    <a:latin typeface="Comic Sans MS" panose="030F0702030302020204" pitchFamily="66" charset="0"/>
                  </a:rPr>
                  <a:t>32.7 + 10 – 0.3 =</a:t>
                </a:r>
                <a:r>
                  <a:rPr lang="en-GB" sz="3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42.4</a:t>
                </a:r>
                <a:endParaRPr lang="en-GB" sz="3200" dirty="0" smtClean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12.6 ÷ 2 =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6.3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              14. 2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=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3600" dirty="0" smtClean="0">
                  <a:latin typeface="Comic Sans MS" panose="030F0702030302020204" pitchFamily="66" charset="0"/>
                </a:endParaRPr>
              </a:p>
              <a:p>
                <a:pPr marL="514350" indent="-514350">
                  <a:buAutoNum type="arabicPeriod"/>
                </a:pPr>
                <a:r>
                  <a:rPr lang="en-GB" sz="3600" dirty="0" smtClean="0">
                    <a:latin typeface="Comic Sans MS" panose="030F0702030302020204" pitchFamily="66" charset="0"/>
                  </a:rPr>
                  <a:t>0.25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3600" dirty="0" smtClean="0">
                    <a:latin typeface="Comic Sans MS" panose="030F0702030302020204" pitchFamily="66" charset="0"/>
                  </a:rPr>
                  <a:t>                   15. 6.4 +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2.4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+ 1.2 = 10</a:t>
                </a:r>
              </a:p>
              <a:p>
                <a:pPr marL="514350" indent="-514350">
                  <a:buAutoNum type="arabicPeriod"/>
                </a:pPr>
                <a:r>
                  <a:rPr lang="en-GB" sz="3600" dirty="0">
                    <a:latin typeface="Comic Sans MS" panose="030F0702030302020204" pitchFamily="66" charset="0"/>
                  </a:rPr>
                  <a:t>7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X 3 + 3 =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4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X 6     16. 1.3 + </a:t>
                </a:r>
                <a:r>
                  <a:rPr lang="en-GB" sz="36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4.5</a:t>
                </a:r>
                <a:r>
                  <a:rPr lang="en-GB" sz="3600" dirty="0" smtClean="0">
                    <a:latin typeface="Comic Sans MS" panose="030F0702030302020204" pitchFamily="66" charset="0"/>
                  </a:rPr>
                  <a:t> + 4.2 = 10</a:t>
                </a:r>
              </a:p>
              <a:p>
                <a:pPr marL="514350" indent="-514350">
                  <a:buAutoNum type="arabicPeriod"/>
                </a:pPr>
                <a:endParaRPr lang="en-GB" sz="28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217" y="1407259"/>
                <a:ext cx="10149840" cy="5648213"/>
              </a:xfrm>
              <a:prstGeom prst="rect">
                <a:avLst/>
              </a:prstGeom>
              <a:blipFill>
                <a:blip r:embed="rId3"/>
                <a:stretch>
                  <a:fillRect l="-2282" t="-1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1920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1480</Words>
  <Application>Microsoft Office PowerPoint</Application>
  <PresentationFormat>Widescreen</PresentationFormat>
  <Paragraphs>91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Robinson, Sue</dc:creator>
  <cp:lastModifiedBy>Robinson, Sue</cp:lastModifiedBy>
  <cp:revision>12</cp:revision>
  <dcterms:created xsi:type="dcterms:W3CDTF">2020-03-28T12:12:45Z</dcterms:created>
  <dcterms:modified xsi:type="dcterms:W3CDTF">2020-03-28T13:59:33Z</dcterms:modified>
</cp:coreProperties>
</file>